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77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5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5942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24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2030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77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542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504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10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03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0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68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530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970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9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67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27A1F-5BD4-4BD6-B50F-7E126DCFBDF0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F480839-9390-4410-9F03-149B733CF6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90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zabota065.msp.midural.ru/about-u065/otdeleniya-u065/otdelenie-soprovojdeniya-zameshchayushchih-semey6d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zabota065.msp.midural.ru/about-u065/otdeleniya-u065/otdelenie-profilaktiki-beznadzornosti-nesovershennoletnih81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zabota065.msp.midural.ru/about-u065/otdeleniya-u065/otdelenie-socialnoy-reabilitacii-vremennyy-priyut-289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zabota065.msp.midural.ru/about-u065/otdeleniya-u065/otdelenie-srochnogo-socialnogo-obslujivaniyaxxxxxxxxxxxxxxxxxxxxxxxxxxxxxxx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zabota065.msp.midural.ru/about-u065/otdeleniya-u065/uchastkovoe-socialnoe-obslujivanie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9116" y="341194"/>
            <a:ext cx="10057949" cy="266197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консультативного отделения со структурными подразделениями ГАУСО СО «КЦСОН «Золотая осень» города Нижний Тагил» по вопросам оказания социальной помощи гражданам.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68" y="2476689"/>
            <a:ext cx="6408193" cy="427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9060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5941" y="2597624"/>
            <a:ext cx="6691266" cy="2438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79258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397817"/>
              </p:ext>
            </p:extLst>
          </p:nvPr>
        </p:nvGraphicFramePr>
        <p:xfrm>
          <a:off x="1756296" y="140836"/>
          <a:ext cx="8970843" cy="6339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8019946" imgH="5667372" progId="AcroExch.Document.7">
                  <p:embed/>
                </p:oleObj>
              </mc:Choice>
              <mc:Fallback>
                <p:oleObj name="Acrobat Document" r:id="rId3" imgW="8019946" imgH="5667372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6296" y="140836"/>
                        <a:ext cx="8970843" cy="6339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746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4" y="846161"/>
            <a:ext cx="9457448" cy="5065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Консультативное отделение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социальной работе (2)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Юрисконсульт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53" t="6654" r="20747" b="3235"/>
          <a:stretch/>
        </p:blipFill>
        <p:spPr>
          <a:xfrm>
            <a:off x="8911988" y="834346"/>
            <a:ext cx="3138986" cy="424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5" y="3671248"/>
            <a:ext cx="3990919" cy="2995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1" r="6130"/>
          <a:stretch/>
        </p:blipFill>
        <p:spPr>
          <a:xfrm>
            <a:off x="5117909" y="3375271"/>
            <a:ext cx="3589361" cy="3373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5550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885898" y="2238233"/>
            <a:ext cx="3179929" cy="1897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Консультативное отделение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9363319">
            <a:off x="7738280" y="19106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196400">
            <a:off x="7945271" y="36462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4895292">
            <a:off x="4864856" y="1584704"/>
            <a:ext cx="978408" cy="4873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7007264">
            <a:off x="4713027" y="42899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3759957" y="29138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80262" y="345743"/>
            <a:ext cx="1951630" cy="887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Отделение</a:t>
            </a:r>
            <a:r>
              <a:rPr lang="ru-RU" dirty="0" smtClean="0"/>
              <a:t> </a:t>
            </a:r>
            <a:r>
              <a:rPr lang="ru-RU" sz="1200" dirty="0" smtClean="0"/>
              <a:t>сопровождения замещающих семей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627658" y="834788"/>
            <a:ext cx="2126777" cy="887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Отделение профилактики безнадзорности несовершеннолетних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982501" y="4028363"/>
            <a:ext cx="2181367" cy="887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Отделения социальной реабилитации (временный приют</a:t>
            </a:r>
          </a:p>
          <a:p>
            <a:pPr algn="ctr"/>
            <a:r>
              <a:rPr lang="ru-RU" sz="1200" dirty="0" smtClean="0"/>
              <a:t> №1 и № 2)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44473" y="2704530"/>
            <a:ext cx="1951630" cy="887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Участковая социальная служба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552967" y="5245289"/>
            <a:ext cx="1951630" cy="887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Отделение срочного социального обслуживания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99094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1380" y="423081"/>
            <a:ext cx="6455390" cy="602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u="none" strike="noStrike" dirty="0" smtClean="0">
                <a:solidFill>
                  <a:srgbClr val="2F48A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Отделение сопровождения замещающих семей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вопросу оказания юридической помощи опекуну, по оказанию психологической помощи семье, по вопросу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постинтернатного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сопровождения, в рамках мероприятий клуба для детей и подростков «Контакт».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735" y="1050877"/>
            <a:ext cx="3372704" cy="4496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6910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5278" y="286602"/>
            <a:ext cx="9348715" cy="4419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strike="noStrike" dirty="0" smtClean="0">
                <a:solidFill>
                  <a:srgbClr val="2F48A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Отделение профилактики безнадзорности несовершеннолетних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поводу оказания консультативной помощи в разрешении правовых вопросов, оформления мер социальной поддержки (например, социальный контракт, ЕЦП) психологических проблем, в рамках мероприятий клуба для детей и подростков «Контакт», по вопросам совместной работы в рамках сопровождения выпускников, находящихся в СОП и одновременно на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постинтернатном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сопровождении.  Также в консультативное отделение обращаются граждане, в семьях которых выявляется факт ненадлежащего выполнения родительских обязанностей, это является еще одной темой взаимодействия между ОПБН и КО.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88" y="4346813"/>
            <a:ext cx="3101453" cy="232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8509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8548" y="0"/>
            <a:ext cx="10044753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u="none" strike="noStrike" dirty="0" smtClean="0">
                <a:solidFill>
                  <a:srgbClr val="2F48A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Отделения социальной реабилитации (временный приют №1 и № 2)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вопросу организации </a:t>
            </a:r>
            <a:r>
              <a:rPr lang="ru-RU" sz="3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постинтернатного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сопровождения, по вопросам оказания консультативной помощи в разрешении правовых и психологических проблем родителей, чьи дети помещены в центр.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149" y="3193575"/>
            <a:ext cx="2328649" cy="3104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60" y="3209117"/>
            <a:ext cx="2736662" cy="364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108" y="3384644"/>
            <a:ext cx="2627480" cy="3503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596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06555" y="540170"/>
            <a:ext cx="9071212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u="none" strike="noStrike" dirty="0" smtClean="0">
                <a:solidFill>
                  <a:srgbClr val="2F48A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Отделение срочного социального обслуживания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по вопросам восстановления документов, получения гражданами срочной социальной помощи в виде продуктовых наборов или содействия в получении временного убежища у социальных партнеров ОССО.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22" y="2743200"/>
            <a:ext cx="2645960" cy="3527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255" y="2497540"/>
            <a:ext cx="3106572" cy="4142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570" y="2825086"/>
            <a:ext cx="3466816" cy="3466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1779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6096" y="436729"/>
            <a:ext cx="9389659" cy="2693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u="none" strike="noStrike" dirty="0" smtClean="0">
                <a:solidFill>
                  <a:srgbClr val="2F48A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Участковая социальная служба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 целью оказания помощи престарелым гражданам и инвалидам в пределах своей компетенции, по поводу участия волонтеров «серебряного» возраста в мероприятиях клубов, действующих на базе консультативного отделения.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4" t="5012" r="18060"/>
          <a:stretch/>
        </p:blipFill>
        <p:spPr>
          <a:xfrm>
            <a:off x="5718412" y="2760734"/>
            <a:ext cx="5964072" cy="3947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898764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</TotalTime>
  <Words>212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Times New Roman</vt:lpstr>
      <vt:lpstr>Wingdings 3</vt:lpstr>
      <vt:lpstr>Легкий дым</vt:lpstr>
      <vt:lpstr>Adobe Acrobat Document</vt:lpstr>
      <vt:lpstr>Взаимодействие консультативного отделения со структурными подразделениями ГАУСО СО «КЦСОН «Золотая осень» города Нижний Тагил» по вопросам оказания социальной помощи гражданам.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консультативного отделения со структурными подразделениями ГАУСО СО «КЦСОН «Золотая осень» города Нижний Тагил» по вопросам оказания социальной помощи гражданам. </dc:title>
  <dc:creator>RePack by Diakov</dc:creator>
  <cp:lastModifiedBy>RePack by Diakov</cp:lastModifiedBy>
  <cp:revision>4</cp:revision>
  <dcterms:created xsi:type="dcterms:W3CDTF">2024-08-13T03:47:45Z</dcterms:created>
  <dcterms:modified xsi:type="dcterms:W3CDTF">2024-08-13T04:23:03Z</dcterms:modified>
</cp:coreProperties>
</file>